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Yaş Grupları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18 Yaş Altı</c:v>
                </c:pt>
                <c:pt idx="1">
                  <c:v>18-25 Yaş Arası</c:v>
                </c:pt>
                <c:pt idx="2">
                  <c:v>25-40 Yaş Arası</c:v>
                </c:pt>
                <c:pt idx="3">
                  <c:v>40-55 Yaş Arası</c:v>
                </c:pt>
                <c:pt idx="4">
                  <c:v>55 Yaş Üstü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27</c:v>
                </c:pt>
                <c:pt idx="2">
                  <c:v>58</c:v>
                </c:pt>
                <c:pt idx="3">
                  <c:v>11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Kadın</c:v>
                </c:pt>
                <c:pt idx="1">
                  <c:v>Erkek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39</c:v>
                </c:pt>
                <c:pt idx="1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Fotoğraf</c:v>
                </c:pt>
                <c:pt idx="1">
                  <c:v>Haber</c:v>
                </c:pt>
                <c:pt idx="2">
                  <c:v>Yer Bildirimi</c:v>
                </c:pt>
                <c:pt idx="3">
                  <c:v>Video</c:v>
                </c:pt>
                <c:pt idx="4">
                  <c:v>Diğer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43.4</c:v>
                </c:pt>
                <c:pt idx="1">
                  <c:v>38.200000000000003</c:v>
                </c:pt>
                <c:pt idx="2">
                  <c:v>3.7</c:v>
                </c:pt>
                <c:pt idx="3">
                  <c:v>7</c:v>
                </c:pt>
                <c:pt idx="4">
                  <c:v>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Facebook</c:v>
                </c:pt>
              </c:strCache>
            </c:strRef>
          </c:tx>
          <c:explosion val="4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Kullanıyor</c:v>
                </c:pt>
                <c:pt idx="1">
                  <c:v>Kullanmıyor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95.4</c:v>
                </c:pt>
                <c:pt idx="1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Twitter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Kullanıyor</c:v>
                </c:pt>
                <c:pt idx="1">
                  <c:v>Kullanmıyor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48.6</c:v>
                </c:pt>
                <c:pt idx="1">
                  <c:v>51.4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Kullanıyor</c:v>
                </c:pt>
                <c:pt idx="1">
                  <c:v>Kullanmıyor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45.3</c:v>
                </c:pt>
                <c:pt idx="1">
                  <c:v>54.7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Paylaşıyor</c:v>
                </c:pt>
                <c:pt idx="1">
                  <c:v>Paylaşmıyor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26.3</c:v>
                </c:pt>
                <c:pt idx="1">
                  <c:v>73.7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6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3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7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3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0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6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4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6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6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1EF7-0E9D-46F8-8A23-877D2D2A2ED4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4479-0739-41B3-9AB4-1E714530B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4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Medya Anketi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26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 Grupları Dağılımı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7367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967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Cinsiyet Dağılımı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50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7141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Medyada Paylaşımlar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7664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784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Facebook Kullanma Oranı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5119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003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Twitter Kullanma Oranı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5007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6728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Instagram Kullanma Oranı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8869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379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Yer Bildirimi Paylaşma Oranı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2010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4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</Words>
  <Application>Microsoft Office PowerPoint</Application>
  <PresentationFormat>On-screen Show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Sosyal Medya Anketi</vt:lpstr>
      <vt:lpstr>Yaş Grupları Dağılımı</vt:lpstr>
      <vt:lpstr>Cinsiyet Dağılımı</vt:lpstr>
      <vt:lpstr>Sosyal Medyada Paylaşımlar</vt:lpstr>
      <vt:lpstr>Facebook Kullanma Oranı</vt:lpstr>
      <vt:lpstr>Twitter Kullanma Oranı</vt:lpstr>
      <vt:lpstr>Instagram Kullanma Oranı</vt:lpstr>
      <vt:lpstr>Yer Bildirimi Paylaşma Oranı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BD</dc:creator>
  <cp:lastModifiedBy>BD</cp:lastModifiedBy>
  <cp:revision>4</cp:revision>
  <dcterms:created xsi:type="dcterms:W3CDTF">2014-05-27T11:24:08Z</dcterms:created>
  <dcterms:modified xsi:type="dcterms:W3CDTF">2014-05-27T11:49:52Z</dcterms:modified>
</cp:coreProperties>
</file>